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74" r:id="rId25"/>
    <p:sldId id="454" r:id="rId26"/>
    <p:sldId id="459" r:id="rId27"/>
    <p:sldId id="458" r:id="rId28"/>
    <p:sldId id="460" r:id="rId29"/>
    <p:sldId id="443" r:id="rId30"/>
    <p:sldId id="466" r:id="rId31"/>
    <p:sldId id="467" r:id="rId32"/>
    <p:sldId id="468" r:id="rId33"/>
    <p:sldId id="469" r:id="rId34"/>
    <p:sldId id="470" r:id="rId35"/>
    <p:sldId id="472" r:id="rId36"/>
    <p:sldId id="349" r:id="rId37"/>
    <p:sldId id="473" r:id="rId38"/>
    <p:sldId id="438" r:id="rId39"/>
    <p:sldId id="437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61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9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1/17/2015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jpeg"/><Relationship Id="rId15" Type="http://schemas.openxmlformats.org/officeDocument/2006/relationships/image" Target="../media/image47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softwaregroup-bg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Basic Mathematical Concepts for Programmers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/ 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Descartes 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371600"/>
            <a:ext cx="5803952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53977" y="2163434"/>
            <a:ext cx="9816306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1010011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1101111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1100110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1110100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1010101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1101110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1101001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275483" y="2732117"/>
            <a:ext cx="8535194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653977" y="3417917"/>
            <a:ext cx="9816306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54012" y="1601817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2819400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2313583" y="4103717"/>
            <a:ext cx="8535194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692077" y="4789517"/>
            <a:ext cx="9816306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54012" y="4204742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rgbClr val="FFC000"/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rgbClr val="FFC000"/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rgbClr val="FFC000"/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rgbClr val="FFC000"/>
                </a:solidFill>
              </a:rPr>
              <a:t>both</a:t>
            </a:r>
            <a:r>
              <a:rPr lang="en-US" altLang="en-US" dirty="0" smtClean="0"/>
              <a:t> 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C# Basics – </a:t>
            </a:r>
            <a:r>
              <a:rPr lang="en-US" dirty="0" smtClean="0"/>
              <a:t>Math for Developers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055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1.41421356…, 3.14159265…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1435</Words>
  <Application>Microsoft Office PowerPoint</Application>
  <PresentationFormat>Custom</PresentationFormat>
  <Paragraphs>351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Gisha</vt:lpstr>
      <vt:lpstr>Wingdings</vt:lpstr>
      <vt:lpstr>Wingdings 2</vt:lpstr>
      <vt:lpstr>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Descartes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Binary Examples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C# Basics – Math for Developers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2015-01-17T12:21:24Z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